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17"/>
  </p:notesMasterIdLst>
  <p:handoutMasterIdLst>
    <p:handoutMasterId r:id="rId18"/>
  </p:handoutMasterIdLst>
  <p:sldIdLst>
    <p:sldId id="266" r:id="rId12"/>
    <p:sldId id="447" r:id="rId13"/>
    <p:sldId id="446" r:id="rId14"/>
    <p:sldId id="445"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32261-8A3E-4CE5-BF30-3E855D5CB609}" v="13" dt="2024-12-12T14:51:00.85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6807" autoAdjust="0"/>
  </p:normalViewPr>
  <p:slideViewPr>
    <p:cSldViewPr snapToGrid="0">
      <p:cViewPr varScale="1">
        <p:scale>
          <a:sx n="72" d="100"/>
          <a:sy n="72" d="100"/>
        </p:scale>
        <p:origin x="380" y="6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2024-12-17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a:t>
            </a:r>
          </a:p>
          <a:p>
            <a:r>
              <a:rPr lang="sv-SE" dirty="0"/>
              <a:t>Vad gör vi på vår enhet för att förbättra vår arbetsmiljö</a:t>
            </a:r>
          </a:p>
          <a:p>
            <a:endParaRPr lang="sv-SE" dirty="0"/>
          </a:p>
          <a:p>
            <a:r>
              <a:rPr lang="sv-SE" dirty="0"/>
              <a:t>Klart senast 13.25</a:t>
            </a:r>
          </a:p>
          <a:p>
            <a:endParaRPr lang="sv-SE" dirty="0"/>
          </a:p>
          <a:p>
            <a:r>
              <a:rPr lang="sv-SE" dirty="0"/>
              <a:t>Ni ska diskutera hur kan vi öka förutsättningarna för ett ännu mer fungerande systematiskt arbetsmiljöarbete. Och stödfrågor man då kan ställa sig är exempelvis de som står här:</a:t>
            </a:r>
          </a:p>
          <a:p>
            <a:r>
              <a:rPr lang="sv-SE" dirty="0"/>
              <a:t>Ex har vi regelbunden dialog om vår arbetsmiljö på APT? Tar alla ansvar för att bidra till god arbetsmiljö? Har vi dialog om vår handlingsplan? Har vi dialog om arbetsskador och tillbud?</a:t>
            </a:r>
          </a:p>
          <a:p>
            <a:endParaRPr lang="sv-SE" dirty="0"/>
          </a:p>
          <a:p>
            <a:r>
              <a:rPr lang="sv-SE" dirty="0"/>
              <a:t>Utifrån er dialog får ni komma fram till om det har framkommit saker som bör stå med i er handlingsplan under frisk- och riskfaktorer. Har ni kanske kommit fram till att ni behöver bli bättre på att prata om arbetsskador och tillbud på APT, så skriver ni in detta i er handlingsplan.</a:t>
            </a:r>
          </a:p>
        </p:txBody>
      </p:sp>
      <p:sp>
        <p:nvSpPr>
          <p:cNvPr id="4" name="Platshållare för datum 3"/>
          <p:cNvSpPr>
            <a:spLocks noGrp="1"/>
          </p:cNvSpPr>
          <p:nvPr>
            <p:ph type="dt" idx="1"/>
          </p:nvPr>
        </p:nvSpPr>
        <p:spPr/>
        <p:txBody>
          <a:bodyPr/>
          <a:lstStyle/>
          <a:p>
            <a:fld id="{85227DC2-ECB9-4CC5-9289-199C6A22173F}"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55552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2024-12-17</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09600" y="6356353"/>
            <a:ext cx="2844800" cy="365125"/>
          </a:xfrm>
          <a:prstGeom prst="rect">
            <a:avLst/>
          </a:prstGeom>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2CD7ED-ABE4-42F4-AC15-6A6DC9E5BD6B}" type="slidenum">
              <a:rPr lang="sv-SE" smtClean="0"/>
              <a:pPr/>
              <a:t>‹#›</a:t>
            </a:fld>
            <a:endParaRPr lang="sv-SE"/>
          </a:p>
        </p:txBody>
      </p:sp>
    </p:spTree>
    <p:extLst>
      <p:ext uri="{BB962C8B-B14F-4D97-AF65-F5344CB8AC3E}">
        <p14:creationId xmlns:p14="http://schemas.microsoft.com/office/powerpoint/2010/main" val="1256665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529"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56287F-6081-435D-9BD0-CBEBE467DAD2}"/>
              </a:ext>
            </a:extLst>
          </p:cNvPr>
          <p:cNvSpPr>
            <a:spLocks noGrp="1"/>
          </p:cNvSpPr>
          <p:nvPr>
            <p:ph type="ctrTitle"/>
          </p:nvPr>
        </p:nvSpPr>
        <p:spPr>
          <a:xfrm>
            <a:off x="2325343" y="2617509"/>
            <a:ext cx="7541315" cy="1349829"/>
          </a:xfrm>
        </p:spPr>
        <p:txBody>
          <a:bodyPr/>
          <a:lstStyle/>
          <a:p>
            <a:r>
              <a:rPr lang="sv-SE" dirty="0"/>
              <a:t>Mål för hälso-och arbetsmiljöarbetet</a:t>
            </a:r>
          </a:p>
        </p:txBody>
      </p:sp>
      <p:sp>
        <p:nvSpPr>
          <p:cNvPr id="4" name="Platshållare för text 3">
            <a:extLst>
              <a:ext uri="{FF2B5EF4-FFF2-40B4-BE49-F238E27FC236}">
                <a16:creationId xmlns:a16="http://schemas.microsoft.com/office/drawing/2014/main" id="{D7CDA9B6-0236-4250-9E69-E24E89AC7C71}"/>
              </a:ext>
            </a:extLst>
          </p:cNvPr>
          <p:cNvSpPr>
            <a:spLocks noGrp="1"/>
          </p:cNvSpPr>
          <p:nvPr>
            <p:ph type="body" sz="quarter" idx="11"/>
          </p:nvPr>
        </p:nvSpPr>
        <p:spPr>
          <a:xfrm>
            <a:off x="2351876" y="4114539"/>
            <a:ext cx="5704252" cy="251417"/>
          </a:xfrm>
        </p:spPr>
        <p:txBody>
          <a:bodyPr vert="horz" lIns="0" tIns="0" rIns="0" bIns="0" rtlCol="0" anchor="t">
            <a:noAutofit/>
          </a:bodyPr>
          <a:lstStyle/>
          <a:p>
            <a:r>
              <a:rPr lang="sv-SE" dirty="0">
                <a:cs typeface="Arial"/>
              </a:rPr>
              <a:t>Äldre samt vård- och omsorgsförvaltningen</a:t>
            </a:r>
            <a:endParaRPr lang="sv-SE" dirty="0"/>
          </a:p>
        </p:txBody>
      </p:sp>
    </p:spTree>
    <p:extLst>
      <p:ext uri="{BB962C8B-B14F-4D97-AF65-F5344CB8AC3E}">
        <p14:creationId xmlns:p14="http://schemas.microsoft.com/office/powerpoint/2010/main" val="243339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BFB005-FA61-2DB7-89BB-8020E8EA71D3}"/>
              </a:ext>
            </a:extLst>
          </p:cNvPr>
          <p:cNvSpPr>
            <a:spLocks noGrp="1"/>
          </p:cNvSpPr>
          <p:nvPr>
            <p:ph type="title"/>
          </p:nvPr>
        </p:nvSpPr>
        <p:spPr/>
        <p:txBody>
          <a:bodyPr/>
          <a:lstStyle/>
          <a:p>
            <a:r>
              <a:rPr lang="sv-SE" dirty="0"/>
              <a:t>Mål för Hälso- och arbetsmiljöarbetet</a:t>
            </a:r>
          </a:p>
        </p:txBody>
      </p:sp>
      <p:sp>
        <p:nvSpPr>
          <p:cNvPr id="3" name="Platshållare för innehåll 2">
            <a:extLst>
              <a:ext uri="{FF2B5EF4-FFF2-40B4-BE49-F238E27FC236}">
                <a16:creationId xmlns:a16="http://schemas.microsoft.com/office/drawing/2014/main" id="{0B2446EC-8ECA-7262-F3AA-06BCB961563B}"/>
              </a:ext>
            </a:extLst>
          </p:cNvPr>
          <p:cNvSpPr>
            <a:spLocks noGrp="1"/>
          </p:cNvSpPr>
          <p:nvPr>
            <p:ph idx="11"/>
          </p:nvPr>
        </p:nvSpPr>
        <p:spPr/>
        <p:txBody>
          <a:bodyPr vert="horz" lIns="0" tIns="0" rIns="0" bIns="0" rtlCol="0" anchor="t">
            <a:normAutofit/>
          </a:bodyPr>
          <a:lstStyle/>
          <a:p>
            <a:pPr marL="229870" indent="-229870"/>
            <a:r>
              <a:rPr lang="sv-SE" dirty="0"/>
              <a:t>Det ska alltid finnas mål för </a:t>
            </a:r>
            <a:r>
              <a:rPr lang="sv-SE" dirty="0" err="1"/>
              <a:t>arbetmiljöarbetet</a:t>
            </a:r>
            <a:endParaRPr lang="sv-SE" dirty="0">
              <a:cs typeface="Arial" panose="020B0604020202020204"/>
            </a:endParaRPr>
          </a:p>
          <a:p>
            <a:pPr marL="229870" indent="-229870"/>
            <a:r>
              <a:rPr lang="sv-SE" dirty="0"/>
              <a:t>ÄVO har valt att ha samma mål som Kommunfullmäktige: </a:t>
            </a:r>
            <a:endParaRPr lang="sv-SE" dirty="0">
              <a:cs typeface="Arial" panose="020B0604020202020204"/>
            </a:endParaRPr>
          </a:p>
          <a:p>
            <a:pPr marL="0" indent="0">
              <a:buNone/>
            </a:pPr>
            <a:r>
              <a:rPr lang="sv-SE" b="1" dirty="0">
                <a:effectLst/>
                <a:ea typeface="MS PMincho" panose="02020600040205080304" pitchFamily="18" charset="-128"/>
                <a:cs typeface="Times New Roman" panose="02020603050405020304" pitchFamily="18" charset="0"/>
              </a:rPr>
              <a:t>Arbetsmiljön och arbetsvillkoren för Äldre samt vård- och omsorgsförvaltningens anställda ska förbättras.</a:t>
            </a:r>
          </a:p>
          <a:p>
            <a:pPr marL="0" indent="0">
              <a:buNone/>
            </a:pPr>
            <a:endParaRPr lang="sv-SE" b="1" dirty="0">
              <a:effectLst/>
              <a:ea typeface="MS PMincho" panose="02020600040205080304" pitchFamily="18" charset="-128"/>
              <a:cs typeface="Times New Roman" panose="02020603050405020304" pitchFamily="18" charset="0"/>
            </a:endParaRPr>
          </a:p>
          <a:p>
            <a:pPr marL="229870" indent="-229870"/>
            <a:r>
              <a:rPr lang="sv-SE" dirty="0"/>
              <a:t> För att kunna arbeta mot detta mål så behöver alla enheter prata om vad vi kan göra hos oss för att utveckla arbetsmiljön.</a:t>
            </a:r>
            <a:endParaRPr lang="sv-SE" dirty="0">
              <a:cs typeface="Arial"/>
            </a:endParaRPr>
          </a:p>
        </p:txBody>
      </p:sp>
    </p:spTree>
    <p:extLst>
      <p:ext uri="{BB962C8B-B14F-4D97-AF65-F5344CB8AC3E}">
        <p14:creationId xmlns:p14="http://schemas.microsoft.com/office/powerpoint/2010/main" val="324498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3ADBC-4731-46EA-A226-22E721D3D166}"/>
              </a:ext>
            </a:extLst>
          </p:cNvPr>
          <p:cNvSpPr>
            <a:spLocks noGrp="1"/>
          </p:cNvSpPr>
          <p:nvPr>
            <p:ph type="title"/>
          </p:nvPr>
        </p:nvSpPr>
        <p:spPr>
          <a:xfrm>
            <a:off x="407988" y="404813"/>
            <a:ext cx="9538652" cy="736959"/>
          </a:xfrm>
        </p:spPr>
        <p:txBody>
          <a:bodyPr anchor="ctr">
            <a:noAutofit/>
          </a:bodyPr>
          <a:lstStyle/>
          <a:p>
            <a:r>
              <a:rPr lang="sv-SE" dirty="0"/>
              <a:t>Mål för hälso- och arbetsmiljöarbetet</a:t>
            </a:r>
          </a:p>
        </p:txBody>
      </p:sp>
      <p:sp>
        <p:nvSpPr>
          <p:cNvPr id="4" name="Platshållare för innehåll 3">
            <a:extLst>
              <a:ext uri="{FF2B5EF4-FFF2-40B4-BE49-F238E27FC236}">
                <a16:creationId xmlns:a16="http://schemas.microsoft.com/office/drawing/2014/main" id="{77A80BA1-EE0A-4BEA-8F28-5E8C3CE2076C}"/>
              </a:ext>
            </a:extLst>
          </p:cNvPr>
          <p:cNvSpPr>
            <a:spLocks noGrp="1"/>
          </p:cNvSpPr>
          <p:nvPr>
            <p:ph sz="half" idx="1"/>
          </p:nvPr>
        </p:nvSpPr>
        <p:spPr>
          <a:xfrm>
            <a:off x="609600" y="1600203"/>
            <a:ext cx="5384800" cy="4525963"/>
          </a:xfrm>
        </p:spPr>
        <p:txBody>
          <a:bodyPr vert="horz" lIns="0" tIns="0" rIns="0" bIns="0" rtlCol="0" anchor="t">
            <a:normAutofit/>
          </a:bodyPr>
          <a:lstStyle/>
          <a:p>
            <a:pPr marL="229870" indent="-229870">
              <a:lnSpc>
                <a:spcPct val="100000"/>
              </a:lnSpc>
            </a:pPr>
            <a:r>
              <a:rPr lang="sv-SE" sz="2000" dirty="0"/>
              <a:t>Diskutera på APT: Vad kan vi på vår enhet göra för att utveckla vår arbetsmiljö?</a:t>
            </a:r>
            <a:endParaRPr lang="sv-SE" dirty="0"/>
          </a:p>
          <a:p>
            <a:pPr marL="0" indent="0">
              <a:lnSpc>
                <a:spcPct val="100000"/>
              </a:lnSpc>
              <a:buNone/>
            </a:pPr>
            <a:endParaRPr lang="sv-SE" sz="2000" dirty="0"/>
          </a:p>
          <a:p>
            <a:pPr marL="0" indent="0">
              <a:lnSpc>
                <a:spcPct val="100000"/>
              </a:lnSpc>
              <a:buNone/>
            </a:pPr>
            <a:r>
              <a:rPr lang="sv-SE" sz="1800" dirty="0"/>
              <a:t>Exempel på frågor att prata om:</a:t>
            </a:r>
          </a:p>
          <a:p>
            <a:pPr marL="0" indent="0">
              <a:lnSpc>
                <a:spcPct val="100000"/>
              </a:lnSpc>
              <a:buNone/>
            </a:pPr>
            <a:endParaRPr lang="sv-SE" sz="1800" dirty="0"/>
          </a:p>
          <a:p>
            <a:pPr marL="0" indent="0">
              <a:lnSpc>
                <a:spcPct val="100000"/>
              </a:lnSpc>
              <a:buNone/>
            </a:pPr>
            <a:r>
              <a:rPr lang="sv-SE" sz="1800" dirty="0"/>
              <a:t>- Har vi en regelbunden dialog om vår arbetsmiljö? </a:t>
            </a:r>
          </a:p>
          <a:p>
            <a:pPr marL="0" indent="0">
              <a:lnSpc>
                <a:spcPct val="100000"/>
              </a:lnSpc>
              <a:buNone/>
            </a:pPr>
            <a:r>
              <a:rPr lang="sv-SE" sz="1800" dirty="0"/>
              <a:t>- Tar alla ansvar för att bidra till en god arbetsmiljö?</a:t>
            </a:r>
          </a:p>
          <a:p>
            <a:pPr marL="0" indent="0">
              <a:lnSpc>
                <a:spcPct val="100000"/>
              </a:lnSpc>
              <a:buNone/>
            </a:pPr>
            <a:r>
              <a:rPr lang="sv-SE" sz="1800" dirty="0"/>
              <a:t>- Arbetar vi med vår handlingsplan och säkerställer att åtgärder genomförs?</a:t>
            </a:r>
          </a:p>
          <a:p>
            <a:pPr marL="0" indent="0">
              <a:lnSpc>
                <a:spcPct val="100000"/>
              </a:lnSpc>
              <a:buNone/>
            </a:pPr>
            <a:r>
              <a:rPr lang="sv-SE" sz="1800" dirty="0">
                <a:effectLst/>
              </a:rPr>
              <a:t>- Pratar vi om våra arbetsskador och tillbud för att minska risken att det inträffar igen?</a:t>
            </a:r>
          </a:p>
          <a:p>
            <a:pPr marL="0" indent="0">
              <a:lnSpc>
                <a:spcPct val="100000"/>
              </a:lnSpc>
              <a:buNone/>
            </a:pPr>
            <a:endParaRPr lang="sv-SE" sz="1800" dirty="0">
              <a:effectLst/>
              <a:latin typeface="Arial" panose="020B0604020202020204" pitchFamily="34" charset="0"/>
            </a:endParaRPr>
          </a:p>
          <a:p>
            <a:pPr marL="0" indent="0">
              <a:lnSpc>
                <a:spcPct val="100000"/>
              </a:lnSpc>
              <a:buNone/>
            </a:pPr>
            <a:endParaRPr lang="sv-SE" sz="1800" dirty="0"/>
          </a:p>
          <a:p>
            <a:pPr marL="0" indent="0">
              <a:lnSpc>
                <a:spcPct val="100000"/>
              </a:lnSpc>
              <a:buNone/>
            </a:pPr>
            <a:endParaRPr lang="sv-SE" sz="1800" dirty="0"/>
          </a:p>
        </p:txBody>
      </p:sp>
      <p:pic>
        <p:nvPicPr>
          <p:cNvPr id="5" name="Bildobjekt 4" descr="En bild som visar cirkel, symbol, Grafik, Teckensnitt&#10;&#10;Automatiskt genererad beskrivning">
            <a:extLst>
              <a:ext uri="{FF2B5EF4-FFF2-40B4-BE49-F238E27FC236}">
                <a16:creationId xmlns:a16="http://schemas.microsoft.com/office/drawing/2014/main" id="{066E422C-8DDC-84A6-1CE8-AAB386D10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18" y="1600203"/>
            <a:ext cx="4525963" cy="4525963"/>
          </a:xfrm>
          <a:prstGeom prst="rect">
            <a:avLst/>
          </a:prstGeom>
          <a:noFill/>
        </p:spPr>
      </p:pic>
    </p:spTree>
    <p:extLst>
      <p:ext uri="{BB962C8B-B14F-4D97-AF65-F5344CB8AC3E}">
        <p14:creationId xmlns:p14="http://schemas.microsoft.com/office/powerpoint/2010/main" val="121604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E5C37-CEFF-4114-A0DC-BF172CED9463}"/>
              </a:ext>
            </a:extLst>
          </p:cNvPr>
          <p:cNvSpPr>
            <a:spLocks noGrp="1"/>
          </p:cNvSpPr>
          <p:nvPr>
            <p:ph type="title"/>
          </p:nvPr>
        </p:nvSpPr>
        <p:spPr>
          <a:xfrm>
            <a:off x="407988" y="404813"/>
            <a:ext cx="9170279" cy="736959"/>
          </a:xfrm>
        </p:spPr>
        <p:txBody>
          <a:bodyPr anchor="ctr">
            <a:normAutofit/>
          </a:bodyPr>
          <a:lstStyle/>
          <a:p>
            <a:r>
              <a:rPr lang="sv-SE" dirty="0"/>
              <a:t>Frisk- och riskfaktorer</a:t>
            </a:r>
          </a:p>
        </p:txBody>
      </p:sp>
      <p:sp>
        <p:nvSpPr>
          <p:cNvPr id="3" name="Platshållare för innehåll 2">
            <a:extLst>
              <a:ext uri="{FF2B5EF4-FFF2-40B4-BE49-F238E27FC236}">
                <a16:creationId xmlns:a16="http://schemas.microsoft.com/office/drawing/2014/main" id="{804AD043-F2DC-4F8E-BD55-C5F8843A7924}"/>
              </a:ext>
            </a:extLst>
          </p:cNvPr>
          <p:cNvSpPr>
            <a:spLocks noGrp="1"/>
          </p:cNvSpPr>
          <p:nvPr>
            <p:ph sz="half" idx="1"/>
          </p:nvPr>
        </p:nvSpPr>
        <p:spPr>
          <a:xfrm>
            <a:off x="407988" y="1736729"/>
            <a:ext cx="5400000" cy="4176710"/>
          </a:xfrm>
        </p:spPr>
        <p:txBody>
          <a:bodyPr vert="horz" lIns="0" tIns="0" rIns="0" bIns="0" rtlCol="0">
            <a:normAutofit/>
          </a:bodyPr>
          <a:lstStyle/>
          <a:p>
            <a:pPr marL="0" indent="0">
              <a:buNone/>
            </a:pPr>
            <a:endParaRPr lang="sv-SE"/>
          </a:p>
          <a:p>
            <a:r>
              <a:rPr lang="sv-SE">
                <a:effectLst/>
              </a:rPr>
              <a:t>Utifrån det ni har pratat om gällande detta tema, vilka är era frisk- och riskfaktorer? Skriv in dessa i er handlingsplan i </a:t>
            </a:r>
            <a:r>
              <a:rPr lang="sv-SE" err="1">
                <a:effectLst/>
              </a:rPr>
              <a:t>stratsys</a:t>
            </a:r>
            <a:r>
              <a:rPr lang="sv-SE">
                <a:effectLst/>
              </a:rPr>
              <a:t>. </a:t>
            </a:r>
          </a:p>
        </p:txBody>
      </p:sp>
      <p:pic>
        <p:nvPicPr>
          <p:cNvPr id="4" name="Picture 4" descr="En bild som visar text&#10;&#10;Automatiskt genererad beskrivning">
            <a:extLst>
              <a:ext uri="{FF2B5EF4-FFF2-40B4-BE49-F238E27FC236}">
                <a16:creationId xmlns:a16="http://schemas.microsoft.com/office/drawing/2014/main" id="{34A44AA5-3477-A2DD-FCA2-FFA32D9073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9250" y="2022834"/>
            <a:ext cx="5400000" cy="3604500"/>
          </a:xfrm>
          <a:prstGeom prst="rect">
            <a:avLst/>
          </a:prstGeom>
          <a:solidFill>
            <a:srgbClr val="FFFFFF"/>
          </a:solidFill>
        </p:spPr>
      </p:pic>
    </p:spTree>
    <p:extLst>
      <p:ext uri="{BB962C8B-B14F-4D97-AF65-F5344CB8AC3E}">
        <p14:creationId xmlns:p14="http://schemas.microsoft.com/office/powerpoint/2010/main" val="269991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2441568218"/>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27D1FB89B4AB14FA2559FF0B868F47D" ma:contentTypeVersion="10" ma:contentTypeDescription="Skapa ett nytt dokument." ma:contentTypeScope="" ma:versionID="0b94180113a1faed3569743c30a6fe6b">
  <xsd:schema xmlns:xsd="http://www.w3.org/2001/XMLSchema" xmlns:xs="http://www.w3.org/2001/XMLSchema" xmlns:p="http://schemas.microsoft.com/office/2006/metadata/properties" xmlns:ns2="b0ce67f5-ab09-467a-970c-06522761ce48" xmlns:ns3="655b1737-3d84-437d-abf8-09ccddba321b" targetNamespace="http://schemas.microsoft.com/office/2006/metadata/properties" ma:root="true" ma:fieldsID="2d5dbc7f12a5711a79d3915f81ac8c19" ns2:_="" ns3:_="">
    <xsd:import namespace="b0ce67f5-ab09-467a-970c-06522761ce48"/>
    <xsd:import namespace="655b1737-3d84-437d-abf8-09ccddba32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e67f5-ab09-467a-970c-06522761c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b1737-3d84-437d-abf8-09ccddba321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BBB03-095B-4F8B-8826-B0E4828BB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e67f5-ab09-467a-970c-06522761ce48"/>
    <ds:schemaRef ds:uri="655b1737-3d84-437d-abf8-09ccddba3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475176-7A1C-4A91-9EA4-15110CC0DB3F}">
  <ds:schemaRefs>
    <ds:schemaRef ds:uri="http://schemas.microsoft.com/sharepoint/v3/contenttype/forms"/>
  </ds:schemaRefs>
</ds:datastoreItem>
</file>

<file path=customXml/itemProps3.xml><?xml version="1.0" encoding="utf-8"?>
<ds:datastoreItem xmlns:ds="http://schemas.openxmlformats.org/officeDocument/2006/customXml" ds:itemID="{E638124D-153B-44FE-A81E-A3814EA94E93}">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655b1737-3d84-437d-abf8-09ccddba321b"/>
    <ds:schemaRef ds:uri="http://schemas.microsoft.com/office/2006/documentManagement/types"/>
    <ds:schemaRef ds:uri="b0ce67f5-ab09-467a-970c-06522761ce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319</Words>
  <Application>Microsoft Office PowerPoint</Application>
  <PresentationFormat>Bredbild</PresentationFormat>
  <Paragraphs>35</Paragraphs>
  <Slides>5</Slides>
  <Notes>2</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5</vt:i4>
      </vt:variant>
    </vt:vector>
  </HeadingPairs>
  <TitlesOfParts>
    <vt:vector size="18" baseType="lpstr">
      <vt:lpstr>MS PMincho</vt: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Mål för hälso-och arbetsmiljöarbetet</vt:lpstr>
      <vt:lpstr>Mål för Hälso- och arbetsmiljöarbetet</vt:lpstr>
      <vt:lpstr>Mål för hälso- och arbetsmiljöarbetet</vt:lpstr>
      <vt:lpstr>Frisk- och riskfaktorer</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helene.johnsson@aldrevardomsorg.goteborg.se</dc:creator>
  <cp:lastModifiedBy>Helene Johnsson</cp:lastModifiedBy>
  <cp:revision>38</cp:revision>
  <dcterms:created xsi:type="dcterms:W3CDTF">2022-01-20T14:09:27Z</dcterms:created>
  <dcterms:modified xsi:type="dcterms:W3CDTF">2024-12-17T12:57:50Z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0x010100327D1FB89B4AB14FA2559FF0B868F47D</vt:lpwstr>
  </property>
</Properties>
</file>